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4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Relationship Id="rId4" Type="http://schemas.openxmlformats.org/officeDocument/2006/relationships/image" Target="../media/image21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Relationship Id="rId3" Type="http://schemas.openxmlformats.org/officeDocument/2006/relationships/image" Target="../media/image21.png"/><Relationship Id="rId4" Type="http://schemas.openxmlformats.org/officeDocument/2006/relationships/image" Target="../media/image34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9.png"/><Relationship Id="rId4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Relationship Id="rId3" Type="http://schemas.openxmlformats.org/officeDocument/2006/relationships/image" Target="../media/image21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Relationship Id="rId3" Type="http://schemas.openxmlformats.org/officeDocument/2006/relationships/image" Target="../media/image49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7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47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7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14.png"/><Relationship Id="rId4" Type="http://schemas.openxmlformats.org/officeDocument/2006/relationships/image" Target="../media/image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Relationship Id="rId3" Type="http://schemas.openxmlformats.org/officeDocument/2006/relationships/image" Target="../media/image65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70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70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9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4.jpg"/><Relationship Id="rId8" Type="http://schemas.openxmlformats.org/officeDocument/2006/relationships/image" Target="../media/image75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